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61" r:id="rId6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637"/>
    <a:srgbClr val="EF9021"/>
    <a:srgbClr val="76787A"/>
    <a:srgbClr val="EEEEE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D6840A-59EC-43EF-A859-7AD9771EB27F}" v="7" dt="2020-10-22T04:12:14.6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54" d="100"/>
          <a:sy n="54" d="100"/>
        </p:scale>
        <p:origin x="72" y="74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BA714-F71C-4067-8AF6-73DC844A9B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E30648-BD7C-47FE-9590-051A441ECB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617F1-9978-4339-BE76-123FD93A5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B70C-4E3F-4AB1-93B9-AFF822C70C94}" type="datetimeFigureOut">
              <a:rPr lang="en-AU" smtClean="0"/>
              <a:t>22/10/2020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08DC2-B305-4F14-92A3-D3C8FD8B5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6B376-EB23-4260-8148-7FB85ACB0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2700-AD98-4573-BA5C-3B7A7E171B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196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777C1-EA72-4D5B-875A-B9081F62F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B78A7C-3E09-4658-8830-054D9DE8DE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470E9-5710-4DBE-8889-AB83180D6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B70C-4E3F-4AB1-93B9-AFF822C70C94}" type="datetimeFigureOut">
              <a:rPr lang="en-AU" smtClean="0"/>
              <a:t>22/10/2020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3BB6D-B573-415F-AFC7-3EF30B0EA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9B0346-528F-4960-9422-49ECF0677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2700-AD98-4573-BA5C-3B7A7E171B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071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A8B157-153D-4BB9-B3DD-2CE270BA6A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D9658-4CD9-4B19-AC14-B61423F136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6FC3D4-1DD4-4EEB-BDBD-E276D28A4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B70C-4E3F-4AB1-93B9-AFF822C70C94}" type="datetimeFigureOut">
              <a:rPr lang="en-AU" smtClean="0"/>
              <a:t>22/10/2020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C84DD-932C-4BCC-87BF-6582F23C7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E0A6D-70D9-49F6-BBFA-99866D5D7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2700-AD98-4573-BA5C-3B7A7E171B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011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64699-A164-452A-A872-1977658DA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25788-EAEB-4C7A-BD10-03866D962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5FE92-157C-4002-B1DB-DF1AEFF13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B70C-4E3F-4AB1-93B9-AFF822C70C94}" type="datetimeFigureOut">
              <a:rPr lang="en-AU" smtClean="0"/>
              <a:t>22/10/2020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D5A07-A6EA-43CC-A524-EDCEA1341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55F1C-BA82-4D29-B72C-90B09ACEE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2700-AD98-4573-BA5C-3B7A7E171B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6347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D79B7-3F07-47B3-8F16-9C2E60EE8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EE3DD9-B902-4183-9404-95B343CC5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27274-21FE-428C-A0F4-F3EC4921A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B70C-4E3F-4AB1-93B9-AFF822C70C94}" type="datetimeFigureOut">
              <a:rPr lang="en-AU" smtClean="0"/>
              <a:t>22/10/2020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E47F97-A076-41DE-99C9-FA6BE6169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3D2B2-A1C8-4FB8-92CF-C23DD864A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2700-AD98-4573-BA5C-3B7A7E171B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5342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D0620-5DE8-4C34-8EAC-23AC7110D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E56A7-1833-44DE-8848-8994784928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586B1C-A554-4D0F-8792-59E3A8EB47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914508-9BC1-4EC1-8DBF-829E2F0B0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B70C-4E3F-4AB1-93B9-AFF822C70C94}" type="datetimeFigureOut">
              <a:rPr lang="en-AU" smtClean="0"/>
              <a:t>22/10/2020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0FC1F0-DF51-4DEA-BA41-3FA9DC9E3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C166B1-52F2-4A88-9F8B-2118542CB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2700-AD98-4573-BA5C-3B7A7E171B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7233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C2545-156C-44FD-83F3-C3BB3CF5B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8C24DE-F3A3-4378-86DF-286B5A755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C9B0FD-F66E-4528-99BE-005308687B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479D56-C4A5-4B1E-BF2A-78CFC9FF9D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2659ED-13F5-4B35-BD36-6CCDAF815B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3A93DD-38DC-4D5F-B6EA-ADA3C6D86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B70C-4E3F-4AB1-93B9-AFF822C70C94}" type="datetimeFigureOut">
              <a:rPr lang="en-AU" smtClean="0"/>
              <a:t>22/10/2020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EBE6A9-F1F5-440D-9B4B-477CB1F01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08A58D-D252-406F-851F-E1BA85502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2700-AD98-4573-BA5C-3B7A7E171B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4184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9EAC4-3B40-4C6C-A95C-EEC77AAB3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69B69E-BC24-48D6-BA2F-878F8C227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B70C-4E3F-4AB1-93B9-AFF822C70C94}" type="datetimeFigureOut">
              <a:rPr lang="en-AU" smtClean="0"/>
              <a:t>22/10/2020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AEC8C0-E68D-44AD-8B71-40792C4A6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89556E-5938-4D66-9910-897BF34F5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2700-AD98-4573-BA5C-3B7A7E171B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2887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8B696F-EB15-4507-A5A4-A632C3FED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B70C-4E3F-4AB1-93B9-AFF822C70C94}" type="datetimeFigureOut">
              <a:rPr lang="en-AU" smtClean="0"/>
              <a:t>22/10/2020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1D3234-93ED-4624-A04A-BB4A60434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09B715-5FD1-46C5-A59D-8FB38EDCE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2700-AD98-4573-BA5C-3B7A7E171B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07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3FC2D-0AE7-46CF-B883-3C829A206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1D791-6960-475C-8814-700751F51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0FED3A-2E81-4722-83B9-144E21D25F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953752-9F03-414A-93DC-B9CA6BF67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B70C-4E3F-4AB1-93B9-AFF822C70C94}" type="datetimeFigureOut">
              <a:rPr lang="en-AU" smtClean="0"/>
              <a:t>22/10/2020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CC49C-8FDA-4897-A5E5-982793778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1BE371-D855-48AC-8358-D782873E1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2700-AD98-4573-BA5C-3B7A7E171B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5697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1EA96-3591-4946-AD9A-9C8A3237E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D18397-F0EE-49AF-8AD0-AA733CAF73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05553-C281-4F50-869D-037DCB488F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88D0AB-6C7F-4E5F-93F3-5BE0CA0B4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B70C-4E3F-4AB1-93B9-AFF822C70C94}" type="datetimeFigureOut">
              <a:rPr lang="en-AU" smtClean="0"/>
              <a:t>22/10/2020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98E37B-1838-4D65-BD80-1A47FEE0F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800C64-08E6-435B-A588-48B14254D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2700-AD98-4573-BA5C-3B7A7E171B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9863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B9A522-23C9-4272-85EC-E3F1E9502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F0BF2A-58FC-4500-8BCA-42AC66350F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07109-6C1E-44FE-878B-AE4465341B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6B70C-4E3F-4AB1-93B9-AFF822C70C94}" type="datetimeFigureOut">
              <a:rPr lang="en-AU" smtClean="0"/>
              <a:t>22/10/2020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9E009-F9D6-44D6-B38A-983823986E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89A8C-30F9-4896-86C6-CC05C0936D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52700-AD98-4573-BA5C-3B7A7E171B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9453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1DC2810-4EF1-48D7-87B7-1AB2DADE66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1"/>
          <a:stretch/>
        </p:blipFill>
        <p:spPr>
          <a:xfrm>
            <a:off x="6301194" y="1031341"/>
            <a:ext cx="5438881" cy="5196745"/>
          </a:xfrm>
          <a:prstGeom prst="rect">
            <a:avLst/>
          </a:prstGeom>
          <a:effectLst>
            <a:outerShdw blurRad="228600" dist="38100" dir="2700000" sx="102000" sy="102000" algn="ctr" rotWithShape="0">
              <a:srgbClr val="000000">
                <a:alpha val="40000"/>
              </a:srgbClr>
            </a:outerShdw>
          </a:effectLst>
        </p:spPr>
      </p:pic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0CFED0C-9B42-4376-A6F6-7F6BA56074F2}"/>
              </a:ext>
            </a:extLst>
          </p:cNvPr>
          <p:cNvCxnSpPr>
            <a:cxnSpLocks/>
          </p:cNvCxnSpPr>
          <p:nvPr/>
        </p:nvCxnSpPr>
        <p:spPr>
          <a:xfrm>
            <a:off x="5690335" y="3789755"/>
            <a:ext cx="2251398" cy="2147940"/>
          </a:xfrm>
          <a:prstGeom prst="straightConnector1">
            <a:avLst/>
          </a:prstGeom>
          <a:noFill/>
          <a:ln w="34925" cap="flat" cmpd="sng" algn="ctr">
            <a:solidFill>
              <a:srgbClr val="EF9021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E9104364-51CD-4ED7-85F4-5EB5C524CA35}"/>
              </a:ext>
            </a:extLst>
          </p:cNvPr>
          <p:cNvSpPr/>
          <p:nvPr/>
        </p:nvSpPr>
        <p:spPr>
          <a:xfrm>
            <a:off x="463407" y="2946651"/>
            <a:ext cx="5393267" cy="1515733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984366B-3F54-4B01-B873-ABF1DEBD88E1}"/>
              </a:ext>
            </a:extLst>
          </p:cNvPr>
          <p:cNvCxnSpPr>
            <a:cxnSpLocks/>
          </p:cNvCxnSpPr>
          <p:nvPr/>
        </p:nvCxnSpPr>
        <p:spPr>
          <a:xfrm flipV="1">
            <a:off x="5624109" y="1575431"/>
            <a:ext cx="3263037" cy="293918"/>
          </a:xfrm>
          <a:prstGeom prst="straightConnector1">
            <a:avLst/>
          </a:prstGeom>
          <a:noFill/>
          <a:ln w="34925" cap="flat" cmpd="sng" algn="ctr">
            <a:solidFill>
              <a:srgbClr val="EF9021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8D4D317D-F640-45AD-A41E-5BD54891ABA5}"/>
              </a:ext>
            </a:extLst>
          </p:cNvPr>
          <p:cNvSpPr/>
          <p:nvPr/>
        </p:nvSpPr>
        <p:spPr>
          <a:xfrm>
            <a:off x="463407" y="1031342"/>
            <a:ext cx="5393267" cy="159294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6A3DEF4-A6CA-487B-89A1-637D9BF7330D}"/>
              </a:ext>
            </a:extLst>
          </p:cNvPr>
          <p:cNvSpPr txBox="1">
            <a:spLocks/>
          </p:cNvSpPr>
          <p:nvPr/>
        </p:nvSpPr>
        <p:spPr>
          <a:xfrm>
            <a:off x="535401" y="71349"/>
            <a:ext cx="9339012" cy="99851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800" b="1" i="0" u="none" strike="noStrike" kern="1200" cap="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+mj-ea"/>
                <a:cs typeface="+mj-cs"/>
              </a:rPr>
              <a:t>ONLINE Attendees – Question PROCESS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03D8D8B-8A4B-4FE6-9011-C7FDF3FF7522}"/>
              </a:ext>
            </a:extLst>
          </p:cNvPr>
          <p:cNvGrpSpPr>
            <a:grpSpLocks noChangeAspect="1"/>
          </p:cNvGrpSpPr>
          <p:nvPr/>
        </p:nvGrpSpPr>
        <p:grpSpPr>
          <a:xfrm>
            <a:off x="4650049" y="1390370"/>
            <a:ext cx="933785" cy="921263"/>
            <a:chOff x="2294467" y="2320841"/>
            <a:chExt cx="2726266" cy="2579914"/>
          </a:xfrm>
          <a:effectLst/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959F348-FC70-4B38-ADB6-6E2B7BC4D80A}"/>
                </a:ext>
              </a:extLst>
            </p:cNvPr>
            <p:cNvSpPr/>
            <p:nvPr/>
          </p:nvSpPr>
          <p:spPr>
            <a:xfrm>
              <a:off x="2294467" y="2320841"/>
              <a:ext cx="2726266" cy="2579914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656E4F7-1104-41FC-9DEA-BFF9849EB76A}"/>
                </a:ext>
              </a:extLst>
            </p:cNvPr>
            <p:cNvGrpSpPr/>
            <p:nvPr/>
          </p:nvGrpSpPr>
          <p:grpSpPr>
            <a:xfrm flipH="1">
              <a:off x="2991413" y="2997675"/>
              <a:ext cx="1743575" cy="1665763"/>
              <a:chOff x="2582332" y="2573867"/>
              <a:chExt cx="1625601" cy="1515448"/>
            </a:xfrm>
            <a:solidFill>
              <a:schemeClr val="tx1"/>
            </a:solidFill>
          </p:grpSpPr>
          <p:sp>
            <p:nvSpPr>
              <p:cNvPr id="25" name="Rectangle: Rounded Corners 24">
                <a:extLst>
                  <a:ext uri="{FF2B5EF4-FFF2-40B4-BE49-F238E27FC236}">
                    <a16:creationId xmlns:a16="http://schemas.microsoft.com/office/drawing/2014/main" id="{0105A5B9-688D-4BA9-9A65-EF7EC625D365}"/>
                  </a:ext>
                </a:extLst>
              </p:cNvPr>
              <p:cNvSpPr/>
              <p:nvPr/>
            </p:nvSpPr>
            <p:spPr>
              <a:xfrm>
                <a:off x="2582333" y="2573867"/>
                <a:ext cx="1625600" cy="1159933"/>
              </a:xfrm>
              <a:prstGeom prst="roundRect">
                <a:avLst>
                  <a:gd name="adj" fmla="val 279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6" name="Isosceles Triangle 25">
                <a:extLst>
                  <a:ext uri="{FF2B5EF4-FFF2-40B4-BE49-F238E27FC236}">
                    <a16:creationId xmlns:a16="http://schemas.microsoft.com/office/drawing/2014/main" id="{96F069DE-E24B-491F-BB49-282FC7D32124}"/>
                  </a:ext>
                </a:extLst>
              </p:cNvPr>
              <p:cNvSpPr/>
              <p:nvPr/>
            </p:nvSpPr>
            <p:spPr>
              <a:xfrm flipV="1">
                <a:off x="2582332" y="3662175"/>
                <a:ext cx="457200" cy="427140"/>
              </a:xfrm>
              <a:prstGeom prst="triangle">
                <a:avLst>
                  <a:gd name="adj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</p:grp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3D05DAF-4079-4C34-B12D-949BF15AE825}"/>
                </a:ext>
              </a:extLst>
            </p:cNvPr>
            <p:cNvSpPr/>
            <p:nvPr/>
          </p:nvSpPr>
          <p:spPr>
            <a:xfrm>
              <a:off x="2873828" y="2839089"/>
              <a:ext cx="1588657" cy="1159933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A9643ACB-39E0-4F55-BD27-85A21DFE112C}"/>
                </a:ext>
              </a:extLst>
            </p:cNvPr>
            <p:cNvGrpSpPr/>
            <p:nvPr/>
          </p:nvGrpSpPr>
          <p:grpSpPr>
            <a:xfrm>
              <a:off x="2582332" y="2573867"/>
              <a:ext cx="1625601" cy="1515448"/>
              <a:chOff x="2582332" y="2573867"/>
              <a:chExt cx="1625601" cy="1515448"/>
            </a:xfrm>
            <a:solidFill>
              <a:schemeClr val="tx1"/>
            </a:solidFill>
          </p:grpSpPr>
          <p:sp>
            <p:nvSpPr>
              <p:cNvPr id="21" name="Rectangle: Rounded Corners 20">
                <a:extLst>
                  <a:ext uri="{FF2B5EF4-FFF2-40B4-BE49-F238E27FC236}">
                    <a16:creationId xmlns:a16="http://schemas.microsoft.com/office/drawing/2014/main" id="{7D2C1F64-131C-43A1-A69E-2D0E4BEB1A53}"/>
                  </a:ext>
                </a:extLst>
              </p:cNvPr>
              <p:cNvSpPr/>
              <p:nvPr/>
            </p:nvSpPr>
            <p:spPr>
              <a:xfrm>
                <a:off x="2582333" y="2573867"/>
                <a:ext cx="1625600" cy="1159933"/>
              </a:xfrm>
              <a:prstGeom prst="roundRect">
                <a:avLst>
                  <a:gd name="adj" fmla="val 279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2" name="Isosceles Triangle 21">
                <a:extLst>
                  <a:ext uri="{FF2B5EF4-FFF2-40B4-BE49-F238E27FC236}">
                    <a16:creationId xmlns:a16="http://schemas.microsoft.com/office/drawing/2014/main" id="{FC84A66D-732B-4F1D-BAA2-E2D7FE6FDA9B}"/>
                  </a:ext>
                </a:extLst>
              </p:cNvPr>
              <p:cNvSpPr/>
              <p:nvPr/>
            </p:nvSpPr>
            <p:spPr>
              <a:xfrm flipV="1">
                <a:off x="2582332" y="3662175"/>
                <a:ext cx="457200" cy="427140"/>
              </a:xfrm>
              <a:prstGeom prst="triangle">
                <a:avLst>
                  <a:gd name="adj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</p:grpSp>
      </p:grp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9D6D65EA-D144-44B2-97BA-4967859B0AA7}"/>
              </a:ext>
            </a:extLst>
          </p:cNvPr>
          <p:cNvSpPr>
            <a:spLocks noChangeAspect="1"/>
          </p:cNvSpPr>
          <p:nvPr/>
        </p:nvSpPr>
        <p:spPr>
          <a:xfrm>
            <a:off x="4807920" y="3348104"/>
            <a:ext cx="817255" cy="763490"/>
          </a:xfrm>
          <a:custGeom>
            <a:avLst/>
            <a:gdLst>
              <a:gd name="connsiteX0" fmla="*/ 0 w 1185333"/>
              <a:gd name="connsiteY0" fmla="*/ 0 h 1185334"/>
              <a:gd name="connsiteX1" fmla="*/ 1185333 w 1185333"/>
              <a:gd name="connsiteY1" fmla="*/ 584200 h 1185334"/>
              <a:gd name="connsiteX2" fmla="*/ 8467 w 1185333"/>
              <a:gd name="connsiteY2" fmla="*/ 1185334 h 1185334"/>
              <a:gd name="connsiteX3" fmla="*/ 110067 w 1185333"/>
              <a:gd name="connsiteY3" fmla="*/ 626534 h 1185334"/>
              <a:gd name="connsiteX4" fmla="*/ 838200 w 1185333"/>
              <a:gd name="connsiteY4" fmla="*/ 601134 h 1185334"/>
              <a:gd name="connsiteX5" fmla="*/ 93133 w 1185333"/>
              <a:gd name="connsiteY5" fmla="*/ 550334 h 1185334"/>
              <a:gd name="connsiteX6" fmla="*/ 0 w 1185333"/>
              <a:gd name="connsiteY6" fmla="*/ 0 h 1185334"/>
              <a:gd name="connsiteX0" fmla="*/ 0 w 1185333"/>
              <a:gd name="connsiteY0" fmla="*/ 0 h 1185334"/>
              <a:gd name="connsiteX1" fmla="*/ 1185333 w 1185333"/>
              <a:gd name="connsiteY1" fmla="*/ 584200 h 1185334"/>
              <a:gd name="connsiteX2" fmla="*/ 8467 w 1185333"/>
              <a:gd name="connsiteY2" fmla="*/ 1185334 h 1185334"/>
              <a:gd name="connsiteX3" fmla="*/ 110067 w 1185333"/>
              <a:gd name="connsiteY3" fmla="*/ 626534 h 1185334"/>
              <a:gd name="connsiteX4" fmla="*/ 922867 w 1185333"/>
              <a:gd name="connsiteY4" fmla="*/ 601134 h 1185334"/>
              <a:gd name="connsiteX5" fmla="*/ 93133 w 1185333"/>
              <a:gd name="connsiteY5" fmla="*/ 550334 h 1185334"/>
              <a:gd name="connsiteX6" fmla="*/ 0 w 1185333"/>
              <a:gd name="connsiteY6" fmla="*/ 0 h 1185334"/>
              <a:gd name="connsiteX0" fmla="*/ 0 w 1608666"/>
              <a:gd name="connsiteY0" fmla="*/ 0 h 1185334"/>
              <a:gd name="connsiteX1" fmla="*/ 1608666 w 1608666"/>
              <a:gd name="connsiteY1" fmla="*/ 626533 h 1185334"/>
              <a:gd name="connsiteX2" fmla="*/ 8467 w 1608666"/>
              <a:gd name="connsiteY2" fmla="*/ 1185334 h 1185334"/>
              <a:gd name="connsiteX3" fmla="*/ 110067 w 1608666"/>
              <a:gd name="connsiteY3" fmla="*/ 626534 h 1185334"/>
              <a:gd name="connsiteX4" fmla="*/ 922867 w 1608666"/>
              <a:gd name="connsiteY4" fmla="*/ 601134 h 1185334"/>
              <a:gd name="connsiteX5" fmla="*/ 93133 w 1608666"/>
              <a:gd name="connsiteY5" fmla="*/ 550334 h 1185334"/>
              <a:gd name="connsiteX6" fmla="*/ 0 w 1608666"/>
              <a:gd name="connsiteY6" fmla="*/ 0 h 1185334"/>
              <a:gd name="connsiteX0" fmla="*/ 0 w 1269999"/>
              <a:gd name="connsiteY0" fmla="*/ 0 h 1185334"/>
              <a:gd name="connsiteX1" fmla="*/ 1269999 w 1269999"/>
              <a:gd name="connsiteY1" fmla="*/ 592667 h 1185334"/>
              <a:gd name="connsiteX2" fmla="*/ 8467 w 1269999"/>
              <a:gd name="connsiteY2" fmla="*/ 1185334 h 1185334"/>
              <a:gd name="connsiteX3" fmla="*/ 110067 w 1269999"/>
              <a:gd name="connsiteY3" fmla="*/ 626534 h 1185334"/>
              <a:gd name="connsiteX4" fmla="*/ 922867 w 1269999"/>
              <a:gd name="connsiteY4" fmla="*/ 601134 h 1185334"/>
              <a:gd name="connsiteX5" fmla="*/ 93133 w 1269999"/>
              <a:gd name="connsiteY5" fmla="*/ 550334 h 1185334"/>
              <a:gd name="connsiteX6" fmla="*/ 0 w 1269999"/>
              <a:gd name="connsiteY6" fmla="*/ 0 h 1185334"/>
              <a:gd name="connsiteX0" fmla="*/ 338666 w 1608665"/>
              <a:gd name="connsiteY0" fmla="*/ 0 h 1524001"/>
              <a:gd name="connsiteX1" fmla="*/ 1608665 w 1608665"/>
              <a:gd name="connsiteY1" fmla="*/ 592667 h 1524001"/>
              <a:gd name="connsiteX2" fmla="*/ 0 w 1608665"/>
              <a:gd name="connsiteY2" fmla="*/ 1524001 h 1524001"/>
              <a:gd name="connsiteX3" fmla="*/ 448733 w 1608665"/>
              <a:gd name="connsiteY3" fmla="*/ 626534 h 1524001"/>
              <a:gd name="connsiteX4" fmla="*/ 1261533 w 1608665"/>
              <a:gd name="connsiteY4" fmla="*/ 601134 h 1524001"/>
              <a:gd name="connsiteX5" fmla="*/ 431799 w 1608665"/>
              <a:gd name="connsiteY5" fmla="*/ 550334 h 1524001"/>
              <a:gd name="connsiteX6" fmla="*/ 338666 w 1608665"/>
              <a:gd name="connsiteY6" fmla="*/ 0 h 1524001"/>
              <a:gd name="connsiteX0" fmla="*/ 16932 w 1286931"/>
              <a:gd name="connsiteY0" fmla="*/ 0 h 1193801"/>
              <a:gd name="connsiteX1" fmla="*/ 1286931 w 1286931"/>
              <a:gd name="connsiteY1" fmla="*/ 592667 h 1193801"/>
              <a:gd name="connsiteX2" fmla="*/ 0 w 1286931"/>
              <a:gd name="connsiteY2" fmla="*/ 1193801 h 1193801"/>
              <a:gd name="connsiteX3" fmla="*/ 126999 w 1286931"/>
              <a:gd name="connsiteY3" fmla="*/ 626534 h 1193801"/>
              <a:gd name="connsiteX4" fmla="*/ 939799 w 1286931"/>
              <a:gd name="connsiteY4" fmla="*/ 601134 h 1193801"/>
              <a:gd name="connsiteX5" fmla="*/ 110065 w 1286931"/>
              <a:gd name="connsiteY5" fmla="*/ 550334 h 1193801"/>
              <a:gd name="connsiteX6" fmla="*/ 16932 w 1286931"/>
              <a:gd name="connsiteY6" fmla="*/ 0 h 1193801"/>
              <a:gd name="connsiteX0" fmla="*/ 0 w 1540933"/>
              <a:gd name="connsiteY0" fmla="*/ 0 h 1397001"/>
              <a:gd name="connsiteX1" fmla="*/ 1540933 w 1540933"/>
              <a:gd name="connsiteY1" fmla="*/ 795867 h 1397001"/>
              <a:gd name="connsiteX2" fmla="*/ 254002 w 1540933"/>
              <a:gd name="connsiteY2" fmla="*/ 1397001 h 1397001"/>
              <a:gd name="connsiteX3" fmla="*/ 381001 w 1540933"/>
              <a:gd name="connsiteY3" fmla="*/ 829734 h 1397001"/>
              <a:gd name="connsiteX4" fmla="*/ 1193801 w 1540933"/>
              <a:gd name="connsiteY4" fmla="*/ 804334 h 1397001"/>
              <a:gd name="connsiteX5" fmla="*/ 364067 w 1540933"/>
              <a:gd name="connsiteY5" fmla="*/ 753534 h 1397001"/>
              <a:gd name="connsiteX6" fmla="*/ 0 w 1540933"/>
              <a:gd name="connsiteY6" fmla="*/ 0 h 1397001"/>
              <a:gd name="connsiteX0" fmla="*/ 33865 w 1286931"/>
              <a:gd name="connsiteY0" fmla="*/ 0 h 1202268"/>
              <a:gd name="connsiteX1" fmla="*/ 1286931 w 1286931"/>
              <a:gd name="connsiteY1" fmla="*/ 601134 h 1202268"/>
              <a:gd name="connsiteX2" fmla="*/ 0 w 1286931"/>
              <a:gd name="connsiteY2" fmla="*/ 1202268 h 1202268"/>
              <a:gd name="connsiteX3" fmla="*/ 126999 w 1286931"/>
              <a:gd name="connsiteY3" fmla="*/ 635001 h 1202268"/>
              <a:gd name="connsiteX4" fmla="*/ 939799 w 1286931"/>
              <a:gd name="connsiteY4" fmla="*/ 609601 h 1202268"/>
              <a:gd name="connsiteX5" fmla="*/ 110065 w 1286931"/>
              <a:gd name="connsiteY5" fmla="*/ 558801 h 1202268"/>
              <a:gd name="connsiteX6" fmla="*/ 33865 w 1286931"/>
              <a:gd name="connsiteY6" fmla="*/ 0 h 1202268"/>
              <a:gd name="connsiteX0" fmla="*/ 33865 w 1286931"/>
              <a:gd name="connsiteY0" fmla="*/ 0 h 1202268"/>
              <a:gd name="connsiteX1" fmla="*/ 1286931 w 1286931"/>
              <a:gd name="connsiteY1" fmla="*/ 601134 h 1202268"/>
              <a:gd name="connsiteX2" fmla="*/ 0 w 1286931"/>
              <a:gd name="connsiteY2" fmla="*/ 1202268 h 1202268"/>
              <a:gd name="connsiteX3" fmla="*/ 126999 w 1286931"/>
              <a:gd name="connsiteY3" fmla="*/ 635001 h 1202268"/>
              <a:gd name="connsiteX4" fmla="*/ 939799 w 1286931"/>
              <a:gd name="connsiteY4" fmla="*/ 609601 h 1202268"/>
              <a:gd name="connsiteX5" fmla="*/ 25398 w 1286931"/>
              <a:gd name="connsiteY5" fmla="*/ 609601 h 1202268"/>
              <a:gd name="connsiteX6" fmla="*/ 33865 w 1286931"/>
              <a:gd name="connsiteY6" fmla="*/ 0 h 1202268"/>
              <a:gd name="connsiteX0" fmla="*/ 33865 w 1286931"/>
              <a:gd name="connsiteY0" fmla="*/ 0 h 1202268"/>
              <a:gd name="connsiteX1" fmla="*/ 1286931 w 1286931"/>
              <a:gd name="connsiteY1" fmla="*/ 601134 h 1202268"/>
              <a:gd name="connsiteX2" fmla="*/ 0 w 1286931"/>
              <a:gd name="connsiteY2" fmla="*/ 1202268 h 1202268"/>
              <a:gd name="connsiteX3" fmla="*/ 126999 w 1286931"/>
              <a:gd name="connsiteY3" fmla="*/ 635001 h 1202268"/>
              <a:gd name="connsiteX4" fmla="*/ 939799 w 1286931"/>
              <a:gd name="connsiteY4" fmla="*/ 609601 h 1202268"/>
              <a:gd name="connsiteX5" fmla="*/ 126998 w 1286931"/>
              <a:gd name="connsiteY5" fmla="*/ 567268 h 1202268"/>
              <a:gd name="connsiteX6" fmla="*/ 33865 w 1286931"/>
              <a:gd name="connsiteY6" fmla="*/ 0 h 1202268"/>
              <a:gd name="connsiteX0" fmla="*/ 33865 w 1286931"/>
              <a:gd name="connsiteY0" fmla="*/ 0 h 1202268"/>
              <a:gd name="connsiteX1" fmla="*/ 1286931 w 1286931"/>
              <a:gd name="connsiteY1" fmla="*/ 601134 h 1202268"/>
              <a:gd name="connsiteX2" fmla="*/ 0 w 1286931"/>
              <a:gd name="connsiteY2" fmla="*/ 1202268 h 1202268"/>
              <a:gd name="connsiteX3" fmla="*/ 126999 w 1286931"/>
              <a:gd name="connsiteY3" fmla="*/ 635001 h 1202268"/>
              <a:gd name="connsiteX4" fmla="*/ 922865 w 1286931"/>
              <a:gd name="connsiteY4" fmla="*/ 618068 h 1202268"/>
              <a:gd name="connsiteX5" fmla="*/ 126998 w 1286931"/>
              <a:gd name="connsiteY5" fmla="*/ 567268 h 1202268"/>
              <a:gd name="connsiteX6" fmla="*/ 33865 w 1286931"/>
              <a:gd name="connsiteY6" fmla="*/ 0 h 1202268"/>
              <a:gd name="connsiteX0" fmla="*/ 33865 w 1286931"/>
              <a:gd name="connsiteY0" fmla="*/ 0 h 1202268"/>
              <a:gd name="connsiteX1" fmla="*/ 1286931 w 1286931"/>
              <a:gd name="connsiteY1" fmla="*/ 601134 h 1202268"/>
              <a:gd name="connsiteX2" fmla="*/ 0 w 1286931"/>
              <a:gd name="connsiteY2" fmla="*/ 1202268 h 1202268"/>
              <a:gd name="connsiteX3" fmla="*/ 126999 w 1286931"/>
              <a:gd name="connsiteY3" fmla="*/ 635001 h 1202268"/>
              <a:gd name="connsiteX4" fmla="*/ 829732 w 1286931"/>
              <a:gd name="connsiteY4" fmla="*/ 601135 h 1202268"/>
              <a:gd name="connsiteX5" fmla="*/ 126998 w 1286931"/>
              <a:gd name="connsiteY5" fmla="*/ 567268 h 1202268"/>
              <a:gd name="connsiteX6" fmla="*/ 33865 w 1286931"/>
              <a:gd name="connsiteY6" fmla="*/ 0 h 1202268"/>
              <a:gd name="connsiteX0" fmla="*/ 33865 w 1286931"/>
              <a:gd name="connsiteY0" fmla="*/ 0 h 1202268"/>
              <a:gd name="connsiteX1" fmla="*/ 1286931 w 1286931"/>
              <a:gd name="connsiteY1" fmla="*/ 601134 h 1202268"/>
              <a:gd name="connsiteX2" fmla="*/ 0 w 1286931"/>
              <a:gd name="connsiteY2" fmla="*/ 1202268 h 1202268"/>
              <a:gd name="connsiteX3" fmla="*/ 110066 w 1286931"/>
              <a:gd name="connsiteY3" fmla="*/ 651935 h 1202268"/>
              <a:gd name="connsiteX4" fmla="*/ 829732 w 1286931"/>
              <a:gd name="connsiteY4" fmla="*/ 601135 h 1202268"/>
              <a:gd name="connsiteX5" fmla="*/ 126998 w 1286931"/>
              <a:gd name="connsiteY5" fmla="*/ 567268 h 1202268"/>
              <a:gd name="connsiteX6" fmla="*/ 33865 w 1286931"/>
              <a:gd name="connsiteY6" fmla="*/ 0 h 1202268"/>
              <a:gd name="connsiteX0" fmla="*/ 33865 w 1286931"/>
              <a:gd name="connsiteY0" fmla="*/ 0 h 1202268"/>
              <a:gd name="connsiteX1" fmla="*/ 1286931 w 1286931"/>
              <a:gd name="connsiteY1" fmla="*/ 601134 h 1202268"/>
              <a:gd name="connsiteX2" fmla="*/ 0 w 1286931"/>
              <a:gd name="connsiteY2" fmla="*/ 1202268 h 1202268"/>
              <a:gd name="connsiteX3" fmla="*/ 135466 w 1286931"/>
              <a:gd name="connsiteY3" fmla="*/ 651935 h 1202268"/>
              <a:gd name="connsiteX4" fmla="*/ 829732 w 1286931"/>
              <a:gd name="connsiteY4" fmla="*/ 601135 h 1202268"/>
              <a:gd name="connsiteX5" fmla="*/ 126998 w 1286931"/>
              <a:gd name="connsiteY5" fmla="*/ 567268 h 1202268"/>
              <a:gd name="connsiteX6" fmla="*/ 33865 w 1286931"/>
              <a:gd name="connsiteY6" fmla="*/ 0 h 1202268"/>
              <a:gd name="connsiteX0" fmla="*/ 33865 w 1286931"/>
              <a:gd name="connsiteY0" fmla="*/ 0 h 1202268"/>
              <a:gd name="connsiteX1" fmla="*/ 1286931 w 1286931"/>
              <a:gd name="connsiteY1" fmla="*/ 601134 h 1202268"/>
              <a:gd name="connsiteX2" fmla="*/ 0 w 1286931"/>
              <a:gd name="connsiteY2" fmla="*/ 1202268 h 1202268"/>
              <a:gd name="connsiteX3" fmla="*/ 126999 w 1286931"/>
              <a:gd name="connsiteY3" fmla="*/ 668868 h 1202268"/>
              <a:gd name="connsiteX4" fmla="*/ 829732 w 1286931"/>
              <a:gd name="connsiteY4" fmla="*/ 601135 h 1202268"/>
              <a:gd name="connsiteX5" fmla="*/ 126998 w 1286931"/>
              <a:gd name="connsiteY5" fmla="*/ 567268 h 1202268"/>
              <a:gd name="connsiteX6" fmla="*/ 33865 w 1286931"/>
              <a:gd name="connsiteY6" fmla="*/ 0 h 1202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6931" h="1202268">
                <a:moveTo>
                  <a:pt x="33865" y="0"/>
                </a:moveTo>
                <a:lnTo>
                  <a:pt x="1286931" y="601134"/>
                </a:lnTo>
                <a:lnTo>
                  <a:pt x="0" y="1202268"/>
                </a:lnTo>
                <a:lnTo>
                  <a:pt x="126999" y="668868"/>
                </a:lnTo>
                <a:lnTo>
                  <a:pt x="829732" y="601135"/>
                </a:lnTo>
                <a:lnTo>
                  <a:pt x="126998" y="567268"/>
                </a:lnTo>
                <a:lnTo>
                  <a:pt x="33865" y="0"/>
                </a:lnTo>
                <a:close/>
              </a:path>
            </a:pathLst>
          </a:custGeom>
          <a:solidFill>
            <a:srgbClr val="EF902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3500675-55B3-45BC-BED6-EE455D97E7CC}"/>
              </a:ext>
            </a:extLst>
          </p:cNvPr>
          <p:cNvSpPr txBox="1"/>
          <p:nvPr/>
        </p:nvSpPr>
        <p:spPr>
          <a:xfrm>
            <a:off x="626524" y="1378591"/>
            <a:ext cx="39331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ZA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When the Question function is available, the Q&amp;A icon will appear at the top of the app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F68468C-FB8C-4DAA-9408-F0C1841D1E9B}"/>
              </a:ext>
            </a:extLst>
          </p:cNvPr>
          <p:cNvSpPr txBox="1"/>
          <p:nvPr/>
        </p:nvSpPr>
        <p:spPr>
          <a:xfrm>
            <a:off x="626524" y="3268183"/>
            <a:ext cx="41162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ZA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 send in a question, click in the ‘Ask a question’ box, type your question and press the send arrow</a:t>
            </a:r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6E8A56EA-7B2E-4DDB-9956-50DFCF8799E5}"/>
              </a:ext>
            </a:extLst>
          </p:cNvPr>
          <p:cNvSpPr/>
          <p:nvPr/>
        </p:nvSpPr>
        <p:spPr>
          <a:xfrm>
            <a:off x="463407" y="4812488"/>
            <a:ext cx="5393267" cy="1515733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F7454C5-EDA4-483E-A07F-891E6EDC9FB9}"/>
              </a:ext>
            </a:extLst>
          </p:cNvPr>
          <p:cNvSpPr txBox="1">
            <a:spLocks/>
          </p:cNvSpPr>
          <p:nvPr/>
        </p:nvSpPr>
        <p:spPr>
          <a:xfrm>
            <a:off x="991280" y="4567080"/>
            <a:ext cx="3913965" cy="103836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73050" indent="-2730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13" indent="-265113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1575" indent="-2571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0838" indent="-249238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70100" indent="-2413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marR="0" lvl="0" indent="-27305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r>
              <a:rPr kumimoji="0" lang="en-ZA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Your question will be sent</a:t>
            </a:r>
            <a:br>
              <a:rPr kumimoji="0" lang="en-ZA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ZA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immediately for review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793BA8CB-EB78-4F15-91B6-04047C52F9FC}"/>
              </a:ext>
            </a:extLst>
          </p:cNvPr>
          <p:cNvGrpSpPr/>
          <p:nvPr/>
        </p:nvGrpSpPr>
        <p:grpSpPr>
          <a:xfrm>
            <a:off x="745637" y="5681133"/>
            <a:ext cx="4828806" cy="482197"/>
            <a:chOff x="745637" y="5681133"/>
            <a:chExt cx="4828806" cy="482197"/>
          </a:xfrm>
        </p:grpSpPr>
        <p:sp>
          <p:nvSpPr>
            <p:cNvPr id="68" name="Rectangle: Rounded Corners 67">
              <a:extLst>
                <a:ext uri="{FF2B5EF4-FFF2-40B4-BE49-F238E27FC236}">
                  <a16:creationId xmlns:a16="http://schemas.microsoft.com/office/drawing/2014/main" id="{EB84B6AC-7B47-4685-B5FB-C3F437DC3339}"/>
                </a:ext>
              </a:extLst>
            </p:cNvPr>
            <p:cNvSpPr/>
            <p:nvPr/>
          </p:nvSpPr>
          <p:spPr>
            <a:xfrm>
              <a:off x="745637" y="5681133"/>
              <a:ext cx="4828806" cy="482197"/>
            </a:xfrm>
            <a:prstGeom prst="roundRect">
              <a:avLst>
                <a:gd name="adj" fmla="val 24553"/>
              </a:avLst>
            </a:prstGeom>
            <a:solidFill>
              <a:srgbClr val="EF9021"/>
            </a:solidFill>
            <a:ln>
              <a:solidFill>
                <a:srgbClr val="EEEEE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C9EF7154-9CAD-4282-8ADA-2E5A13DBA79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01127" y="5760477"/>
              <a:ext cx="201035" cy="261610"/>
              <a:chOff x="1364064" y="3762773"/>
              <a:chExt cx="920762" cy="1198205"/>
            </a:xfrm>
            <a:solidFill>
              <a:schemeClr val="bg1"/>
            </a:solidFill>
          </p:grpSpPr>
          <p:sp>
            <p:nvSpPr>
              <p:cNvPr id="69" name="Rectangle: Rounded Corners 68">
                <a:extLst>
                  <a:ext uri="{FF2B5EF4-FFF2-40B4-BE49-F238E27FC236}">
                    <a16:creationId xmlns:a16="http://schemas.microsoft.com/office/drawing/2014/main" id="{A51F0ACB-3D9B-4919-A125-5B19265A6B63}"/>
                  </a:ext>
                </a:extLst>
              </p:cNvPr>
              <p:cNvSpPr/>
              <p:nvPr/>
            </p:nvSpPr>
            <p:spPr>
              <a:xfrm rot="2654658">
                <a:off x="2060598" y="3762773"/>
                <a:ext cx="224228" cy="1198205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71" name="Rectangle: Rounded Corners 70">
                <a:extLst>
                  <a:ext uri="{FF2B5EF4-FFF2-40B4-BE49-F238E27FC236}">
                    <a16:creationId xmlns:a16="http://schemas.microsoft.com/office/drawing/2014/main" id="{ADDB84A9-7D31-4926-A9EB-C8554A86ECE7}"/>
                  </a:ext>
                </a:extLst>
              </p:cNvPr>
              <p:cNvSpPr/>
              <p:nvPr/>
            </p:nvSpPr>
            <p:spPr>
              <a:xfrm rot="18668970">
                <a:off x="1550909" y="4273059"/>
                <a:ext cx="229101" cy="602792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40B42330-DBC6-471F-845F-D41A877ABC23}"/>
                </a:ext>
              </a:extLst>
            </p:cNvPr>
            <p:cNvSpPr txBox="1"/>
            <p:nvPr/>
          </p:nvSpPr>
          <p:spPr>
            <a:xfrm>
              <a:off x="1101147" y="5781855"/>
              <a:ext cx="77773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AU" sz="1100" dirty="0">
                  <a:solidFill>
                    <a:schemeClr val="bg1"/>
                  </a:solidFill>
                </a:rPr>
                <a:t>Received</a:t>
              </a:r>
            </a:p>
          </p:txBody>
        </p:sp>
      </p:grpSp>
      <p:pic>
        <p:nvPicPr>
          <p:cNvPr id="77" name="Picture 76">
            <a:extLst>
              <a:ext uri="{FF2B5EF4-FFF2-40B4-BE49-F238E27FC236}">
                <a16:creationId xmlns:a16="http://schemas.microsoft.com/office/drawing/2014/main" id="{842E37F9-35A6-4257-9D1E-53E056E181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0466" y="252206"/>
            <a:ext cx="1842303" cy="565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591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B7CCAA4-F34D-421A-9032-76CE50145D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194" y="1031341"/>
            <a:ext cx="5438881" cy="5163753"/>
          </a:xfrm>
          <a:prstGeom prst="rect">
            <a:avLst/>
          </a:prstGeom>
          <a:effectLst>
            <a:outerShdw blurRad="228600" dist="38100" dir="2700000" sx="102000" sy="102000" algn="ctr" rotWithShape="0">
              <a:srgbClr val="000000">
                <a:alpha val="40000"/>
              </a:srgbClr>
            </a:outerShdw>
          </a:effectLst>
        </p:spPr>
      </p:pic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E9104364-51CD-4ED7-85F4-5EB5C524CA35}"/>
              </a:ext>
            </a:extLst>
          </p:cNvPr>
          <p:cNvSpPr/>
          <p:nvPr/>
        </p:nvSpPr>
        <p:spPr>
          <a:xfrm>
            <a:off x="463407" y="2946651"/>
            <a:ext cx="5393267" cy="1515733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984366B-3F54-4B01-B873-ABF1DEBD88E1}"/>
              </a:ext>
            </a:extLst>
          </p:cNvPr>
          <p:cNvCxnSpPr>
            <a:cxnSpLocks/>
          </p:cNvCxnSpPr>
          <p:nvPr/>
        </p:nvCxnSpPr>
        <p:spPr>
          <a:xfrm flipV="1">
            <a:off x="5624109" y="1593669"/>
            <a:ext cx="5148394" cy="275682"/>
          </a:xfrm>
          <a:prstGeom prst="straightConnector1">
            <a:avLst/>
          </a:prstGeom>
          <a:noFill/>
          <a:ln w="34925" cap="flat" cmpd="sng" algn="ctr">
            <a:solidFill>
              <a:srgbClr val="EF9021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8D4D317D-F640-45AD-A41E-5BD54891ABA5}"/>
              </a:ext>
            </a:extLst>
          </p:cNvPr>
          <p:cNvSpPr/>
          <p:nvPr/>
        </p:nvSpPr>
        <p:spPr>
          <a:xfrm>
            <a:off x="463407" y="1031342"/>
            <a:ext cx="5393267" cy="159294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6A3DEF4-A6CA-487B-89A1-637D9BF7330D}"/>
              </a:ext>
            </a:extLst>
          </p:cNvPr>
          <p:cNvSpPr txBox="1">
            <a:spLocks/>
          </p:cNvSpPr>
          <p:nvPr/>
        </p:nvSpPr>
        <p:spPr>
          <a:xfrm>
            <a:off x="535401" y="71349"/>
            <a:ext cx="9339012" cy="99851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800" b="1" i="0" u="none" strike="noStrike" kern="1200" cap="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+mj-ea"/>
                <a:cs typeface="+mj-cs"/>
              </a:rPr>
              <a:t>ONLINE Attendees – VOTING PROCESS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3500675-55B3-45BC-BED6-EE455D97E7CC}"/>
              </a:ext>
            </a:extLst>
          </p:cNvPr>
          <p:cNvSpPr txBox="1"/>
          <p:nvPr/>
        </p:nvSpPr>
        <p:spPr>
          <a:xfrm>
            <a:off x="626524" y="1378591"/>
            <a:ext cx="39331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When the poll is open, the vote will be accessible by selecting the voting icon at the top of the screen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F68468C-FB8C-4DAA-9408-F0C1841D1E9B}"/>
              </a:ext>
            </a:extLst>
          </p:cNvPr>
          <p:cNvSpPr txBox="1"/>
          <p:nvPr/>
        </p:nvSpPr>
        <p:spPr>
          <a:xfrm>
            <a:off x="626523" y="2974388"/>
            <a:ext cx="49975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 vote simply select the direction in which you would like to cast your vote. The selected option will change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colour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6E8A56EA-7B2E-4DDB-9956-50DFCF8799E5}"/>
              </a:ext>
            </a:extLst>
          </p:cNvPr>
          <p:cNvSpPr/>
          <p:nvPr/>
        </p:nvSpPr>
        <p:spPr>
          <a:xfrm>
            <a:off x="463407" y="4812486"/>
            <a:ext cx="5393267" cy="1515733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4D6BFD-4FDB-46EA-84CF-0F4F5779E018}"/>
              </a:ext>
            </a:extLst>
          </p:cNvPr>
          <p:cNvSpPr txBox="1"/>
          <p:nvPr/>
        </p:nvSpPr>
        <p:spPr>
          <a:xfrm>
            <a:off x="716715" y="4949950"/>
            <a:ext cx="48866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There is no submit or send button, your selection is automatically recorded.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You can change your mind or cancel your vote any time before the poll is closed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algn="ctr"/>
            <a:endParaRPr lang="en-AU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DB01823-6791-4909-8D16-282D8BEA0043}"/>
              </a:ext>
            </a:extLst>
          </p:cNvPr>
          <p:cNvGrpSpPr>
            <a:grpSpLocks noChangeAspect="1"/>
          </p:cNvGrpSpPr>
          <p:nvPr/>
        </p:nvGrpSpPr>
        <p:grpSpPr>
          <a:xfrm>
            <a:off x="4680892" y="1366149"/>
            <a:ext cx="943217" cy="923330"/>
            <a:chOff x="1743993" y="1790344"/>
            <a:chExt cx="2810933" cy="2751667"/>
          </a:xfrm>
        </p:grpSpPr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F5D87582-733D-449D-8363-86E07DE92793}"/>
                </a:ext>
              </a:extLst>
            </p:cNvPr>
            <p:cNvSpPr/>
            <p:nvPr/>
          </p:nvSpPr>
          <p:spPr>
            <a:xfrm>
              <a:off x="1743993" y="1790344"/>
              <a:ext cx="2810933" cy="2751667"/>
            </a:xfrm>
            <a:prstGeom prst="roundRect">
              <a:avLst>
                <a:gd name="adj" fmla="val 5590"/>
              </a:avLst>
            </a:prstGeom>
            <a:solidFill>
              <a:srgbClr val="3236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74C9475-A3FB-4551-AE74-B110C1AFB0C5}"/>
                </a:ext>
              </a:extLst>
            </p:cNvPr>
            <p:cNvSpPr/>
            <p:nvPr/>
          </p:nvSpPr>
          <p:spPr>
            <a:xfrm>
              <a:off x="2954867" y="2252786"/>
              <a:ext cx="389466" cy="17350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762BB66-BBF4-4EF0-89FE-0B8D06EF7466}"/>
                </a:ext>
              </a:extLst>
            </p:cNvPr>
            <p:cNvSpPr/>
            <p:nvPr/>
          </p:nvSpPr>
          <p:spPr>
            <a:xfrm>
              <a:off x="2317937" y="2757174"/>
              <a:ext cx="389466" cy="12306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3853B55-BFF6-4DB2-B797-6F5C2B516971}"/>
                </a:ext>
              </a:extLst>
            </p:cNvPr>
            <p:cNvSpPr/>
            <p:nvPr/>
          </p:nvSpPr>
          <p:spPr>
            <a:xfrm>
              <a:off x="3591797" y="3228429"/>
              <a:ext cx="389466" cy="7601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BC6B523-8EAF-4515-96D3-EBB323C05372}"/>
              </a:ext>
            </a:extLst>
          </p:cNvPr>
          <p:cNvGrpSpPr/>
          <p:nvPr/>
        </p:nvGrpSpPr>
        <p:grpSpPr>
          <a:xfrm>
            <a:off x="716715" y="3897718"/>
            <a:ext cx="4886649" cy="443345"/>
            <a:chOff x="716715" y="3897718"/>
            <a:chExt cx="4886649" cy="443345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2D8D2601-961D-45A7-B791-F1E43D541C41}"/>
                </a:ext>
              </a:extLst>
            </p:cNvPr>
            <p:cNvGrpSpPr/>
            <p:nvPr/>
          </p:nvGrpSpPr>
          <p:grpSpPr>
            <a:xfrm>
              <a:off x="716715" y="3897718"/>
              <a:ext cx="4886649" cy="443345"/>
              <a:chOff x="716715" y="3897718"/>
              <a:chExt cx="5481679" cy="471082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0AAA713-2244-47FF-AFAF-10EE66A1B1A6}"/>
                  </a:ext>
                </a:extLst>
              </p:cNvPr>
              <p:cNvSpPr/>
              <p:nvPr/>
            </p:nvSpPr>
            <p:spPr>
              <a:xfrm>
                <a:off x="716715" y="3897718"/>
                <a:ext cx="1794933" cy="471082"/>
              </a:xfrm>
              <a:prstGeom prst="rect">
                <a:avLst/>
              </a:prstGeom>
              <a:solidFill>
                <a:srgbClr val="EF902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D57A8FD0-4BC7-478F-ADA7-B2CAA78FF883}"/>
                  </a:ext>
                </a:extLst>
              </p:cNvPr>
              <p:cNvSpPr/>
              <p:nvPr/>
            </p:nvSpPr>
            <p:spPr>
              <a:xfrm>
                <a:off x="2562448" y="3897718"/>
                <a:ext cx="1794933" cy="47108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2D02641-D011-4C9C-8F77-562C91CEBF44}"/>
                  </a:ext>
                </a:extLst>
              </p:cNvPr>
              <p:cNvSpPr/>
              <p:nvPr/>
            </p:nvSpPr>
            <p:spPr>
              <a:xfrm>
                <a:off x="4403461" y="3897718"/>
                <a:ext cx="1794933" cy="47108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E90B263-40C0-45EE-9328-D046A3126E2A}"/>
                </a:ext>
              </a:extLst>
            </p:cNvPr>
            <p:cNvSpPr txBox="1"/>
            <p:nvPr/>
          </p:nvSpPr>
          <p:spPr>
            <a:xfrm>
              <a:off x="821267" y="3950113"/>
              <a:ext cx="1422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>
                  <a:solidFill>
                    <a:schemeClr val="bg1"/>
                  </a:solidFill>
                </a:rPr>
                <a:t>For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9B5AE94-E4DA-41D7-BE5A-118862773522}"/>
                </a:ext>
              </a:extLst>
            </p:cNvPr>
            <p:cNvSpPr txBox="1"/>
            <p:nvPr/>
          </p:nvSpPr>
          <p:spPr>
            <a:xfrm>
              <a:off x="2396067" y="3950113"/>
              <a:ext cx="1422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/>
                <a:t>Against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7205EB8-0AF6-402A-90B3-ED2FE5CCA7F9}"/>
                </a:ext>
              </a:extLst>
            </p:cNvPr>
            <p:cNvSpPr txBox="1"/>
            <p:nvPr/>
          </p:nvSpPr>
          <p:spPr>
            <a:xfrm>
              <a:off x="4009214" y="3959382"/>
              <a:ext cx="1422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/>
                <a:t>Abstain</a:t>
              </a:r>
            </a:p>
          </p:txBody>
        </p:sp>
      </p:grp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60C3550C-3EFB-4CB1-89B0-9B57ED2710FD}"/>
              </a:ext>
            </a:extLst>
          </p:cNvPr>
          <p:cNvCxnSpPr>
            <a:cxnSpLocks/>
            <a:stCxn id="67" idx="3"/>
          </p:cNvCxnSpPr>
          <p:nvPr/>
        </p:nvCxnSpPr>
        <p:spPr>
          <a:xfrm flipV="1">
            <a:off x="5856674" y="5442857"/>
            <a:ext cx="4750366" cy="127496"/>
          </a:xfrm>
          <a:prstGeom prst="straightConnector1">
            <a:avLst/>
          </a:prstGeom>
          <a:noFill/>
          <a:ln w="34925" cap="flat" cmpd="sng" algn="ctr">
            <a:solidFill>
              <a:srgbClr val="EF9021"/>
            </a:solidFill>
            <a:prstDash val="solid"/>
            <a:miter lim="800000"/>
            <a:tailEnd type="triangle"/>
          </a:ln>
          <a:effectLst/>
        </p:spPr>
      </p:cxnSp>
      <p:pic>
        <p:nvPicPr>
          <p:cNvPr id="32" name="Picture 31">
            <a:extLst>
              <a:ext uri="{FF2B5EF4-FFF2-40B4-BE49-F238E27FC236}">
                <a16:creationId xmlns:a16="http://schemas.microsoft.com/office/drawing/2014/main" id="{D5F3ADF2-0801-4996-AF16-A4C762E6A1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0466" y="252206"/>
            <a:ext cx="1842303" cy="565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8709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5950485b-e4e2-4d45-9df2-fab71a30910f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5CF2B76424F54681A5F367BDCF783C" ma:contentTypeVersion="15" ma:contentTypeDescription="Create a new document." ma:contentTypeScope="" ma:versionID="ad0404a18951c3ec03616215228ab1f4">
  <xsd:schema xmlns:xsd="http://www.w3.org/2001/XMLSchema" xmlns:xs="http://www.w3.org/2001/XMLSchema" xmlns:p="http://schemas.microsoft.com/office/2006/metadata/properties" xmlns:ns2="a3ba07da-26e8-4c3f-b7f3-8add0740920d" xmlns:ns3="2ea615e0-0c7d-4e7e-a0a6-5aba1f0a8de7" xmlns:ns4="7aff5894-2def-4adf-b4e3-ddd06a36ba0d" targetNamespace="http://schemas.microsoft.com/office/2006/metadata/properties" ma:root="true" ma:fieldsID="98975385ec639f355bffeaf09673b088" ns2:_="" ns3:_="" ns4:_="">
    <xsd:import namespace="a3ba07da-26e8-4c3f-b7f3-8add0740920d"/>
    <xsd:import namespace="2ea615e0-0c7d-4e7e-a0a6-5aba1f0a8de7"/>
    <xsd:import namespace="7aff5894-2def-4adf-b4e3-ddd06a36ba0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ba07da-26e8-4c3f-b7f3-8add074092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a615e0-0c7d-4e7e-a0a6-5aba1f0a8de7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ff5894-2def-4adf-b4e3-ddd06a36ba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E9C940-5A09-40F6-8139-0E9E237DB9FA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6DF28FEE-558D-44DC-81D7-E42CE5E6CD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3ba07da-26e8-4c3f-b7f3-8add0740920d"/>
    <ds:schemaRef ds:uri="2ea615e0-0c7d-4e7e-a0a6-5aba1f0a8de7"/>
    <ds:schemaRef ds:uri="7aff5894-2def-4adf-b4e3-ddd06a36ba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4ED8A9C-C561-4BCF-AAB9-9050E0003E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141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Gavin Reed</dc:creator>
  <cp:lastModifiedBy>Gary Mak</cp:lastModifiedBy>
  <cp:revision>23</cp:revision>
  <dcterms:created xsi:type="dcterms:W3CDTF">2020-04-06T05:20:48Z</dcterms:created>
  <dcterms:modified xsi:type="dcterms:W3CDTF">2020-10-22T04:12:14Z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0x0101007E5CF2B76424F54681A5F367BDCF783C</vt:lpwstr>
  </property>
</Properties>
</file>